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9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6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973358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5" y="1367095"/>
            <a:ext cx="10723809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1015568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</a:t>
            </a:r>
            <a:r>
              <a:rPr lang="en-US" sz="1800" dirty="0" smtClean="0">
                <a:solidFill>
                  <a:schemeClr val="bg1"/>
                </a:solidFill>
              </a:rPr>
              <a:t>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Create Fiori App on Top of CDS View</a:t>
            </a:r>
            <a:endParaRPr lang="en-US" sz="1800" dirty="0">
              <a:solidFill>
                <a:schemeClr val="bg1"/>
              </a:solidFill>
            </a:endParaRPr>
          </a:p>
          <a:p>
            <a:pPr lvl="0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061" y="97666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2" descr="Hierarchies in CDS (Core Data Services) Vi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8" y="3059598"/>
            <a:ext cx="4581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96423" y="923734"/>
            <a:ext cx="119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Hierarchy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05" y="957002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:a16="http://schemas.microsoft.com/office/drawing/2014/main" xmlns="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:a16="http://schemas.microsoft.com/office/drawing/2014/main" xmlns="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:a16="http://schemas.microsoft.com/office/drawing/2014/main" xmlns="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:a16="http://schemas.microsoft.com/office/drawing/2014/main" xmlns="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:a16="http://schemas.microsoft.com/office/drawing/2014/main" xmlns="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:a16="http://schemas.microsoft.com/office/drawing/2014/main" xmlns="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780" y="898684"/>
            <a:ext cx="11559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8"/>
          <a:stretch/>
        </p:blipFill>
        <p:spPr>
          <a:xfrm>
            <a:off x="1961322" y="1027537"/>
            <a:ext cx="8858293" cy="52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9312</TotalTime>
  <Words>441</Words>
  <Application>Microsoft Office PowerPoint</Application>
  <PresentationFormat>Custom</PresentationFormat>
  <Paragraphs>101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268</cp:revision>
  <dcterms:created xsi:type="dcterms:W3CDTF">2013-09-12T13:05:01Z</dcterms:created>
  <dcterms:modified xsi:type="dcterms:W3CDTF">2021-11-11T06:33:43Z</dcterms:modified>
</cp:coreProperties>
</file>